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erriweather Black"/>
      <p:bold r:id="rId17"/>
      <p:boldItalic r:id="rId18"/>
    </p:embeddedFont>
    <p:embeddedFont>
      <p:font typeface="Merriweather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bold.fntdata"/><Relationship Id="rId22" Type="http://schemas.openxmlformats.org/officeDocument/2006/relationships/font" Target="fonts/Merriweather-boldItalic.fntdata"/><Relationship Id="rId21" Type="http://schemas.openxmlformats.org/officeDocument/2006/relationships/font" Target="fonts/Merriweather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erriweatherBlack-bold.fntdata"/><Relationship Id="rId16" Type="http://schemas.openxmlformats.org/officeDocument/2006/relationships/slide" Target="slides/slide12.xml"/><Relationship Id="rId19" Type="http://schemas.openxmlformats.org/officeDocument/2006/relationships/font" Target="fonts/Merriweather-regular.fntdata"/><Relationship Id="rId18" Type="http://schemas.openxmlformats.org/officeDocument/2006/relationships/font" Target="fonts/MerriweatherBlack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800b75ac9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800b75ac9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00b75ac97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00b75ac97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800b75ac97_1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800b75ac97_1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800b75ac97_1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800b75ac97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800b75ac97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800b75ac97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800b75ac97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800b75ac97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800b75ac97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800b75ac97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800b75ac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800b75ac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800b75ac9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800b75ac9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800b75ac9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800b75ac9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800b75ac9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800b75ac9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800b75ac9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800b75ac9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2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" name="Google Shape;10;p2"/>
          <p:cNvSpPr txBox="1"/>
          <p:nvPr>
            <p:ph type="ctrTitle"/>
          </p:nvPr>
        </p:nvSpPr>
        <p:spPr>
          <a:xfrm>
            <a:off x="1597800" y="441187"/>
            <a:ext cx="59334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1200" y="1396800"/>
            <a:ext cx="7686600" cy="6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3" type="subTitle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4" type="subTitle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>
            <a:off x="1598400" y="3110400"/>
            <a:ext cx="5932800" cy="149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1"/>
          <p:cNvSpPr txBox="1"/>
          <p:nvPr>
            <p:ph hasCustomPrompt="1" type="title"/>
          </p:nvPr>
        </p:nvSpPr>
        <p:spPr>
          <a:xfrm>
            <a:off x="1612800" y="3246675"/>
            <a:ext cx="5918400" cy="64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/>
          <p:nvPr>
            <p:ph idx="1" type="subTitle"/>
          </p:nvPr>
        </p:nvSpPr>
        <p:spPr>
          <a:xfrm>
            <a:off x="1612800" y="4046900"/>
            <a:ext cx="5918400" cy="64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 of Contents">
  <p:cSld name="CUSTOM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p13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3"/>
          <p:cNvSpPr txBox="1"/>
          <p:nvPr>
            <p:ph type="ctrTitle"/>
          </p:nvPr>
        </p:nvSpPr>
        <p:spPr>
          <a:xfrm>
            <a:off x="1597800" y="487650"/>
            <a:ext cx="59334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2" type="subTitle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3" type="subTitle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4" type="subTitle"/>
          </p:nvPr>
        </p:nvSpPr>
        <p:spPr>
          <a:xfrm>
            <a:off x="1579650" y="1757288"/>
            <a:ext cx="24192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5" type="subTitle"/>
          </p:nvPr>
        </p:nvSpPr>
        <p:spPr>
          <a:xfrm>
            <a:off x="1579650" y="2129138"/>
            <a:ext cx="2419200" cy="2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6" type="title"/>
          </p:nvPr>
        </p:nvSpPr>
        <p:spPr>
          <a:xfrm>
            <a:off x="719988" y="1714563"/>
            <a:ext cx="658500" cy="6402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1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idx="7" type="subTitle"/>
          </p:nvPr>
        </p:nvSpPr>
        <p:spPr>
          <a:xfrm>
            <a:off x="1579650" y="2614500"/>
            <a:ext cx="24192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8" type="subTitle"/>
          </p:nvPr>
        </p:nvSpPr>
        <p:spPr>
          <a:xfrm>
            <a:off x="1579650" y="2986350"/>
            <a:ext cx="2419200" cy="2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9" type="title"/>
          </p:nvPr>
        </p:nvSpPr>
        <p:spPr>
          <a:xfrm>
            <a:off x="720004" y="2572220"/>
            <a:ext cx="658500" cy="6402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1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13" type="subTitle"/>
          </p:nvPr>
        </p:nvSpPr>
        <p:spPr>
          <a:xfrm>
            <a:off x="1579650" y="3471725"/>
            <a:ext cx="24192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4" type="subTitle"/>
          </p:nvPr>
        </p:nvSpPr>
        <p:spPr>
          <a:xfrm>
            <a:off x="1579650" y="3824307"/>
            <a:ext cx="2419200" cy="2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15" type="title"/>
          </p:nvPr>
        </p:nvSpPr>
        <p:spPr>
          <a:xfrm>
            <a:off x="719988" y="3434316"/>
            <a:ext cx="658500" cy="6402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1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16" type="subTitle"/>
          </p:nvPr>
        </p:nvSpPr>
        <p:spPr>
          <a:xfrm>
            <a:off x="5094900" y="1757288"/>
            <a:ext cx="24192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7" type="subTitle"/>
          </p:nvPr>
        </p:nvSpPr>
        <p:spPr>
          <a:xfrm>
            <a:off x="5094900" y="2129138"/>
            <a:ext cx="2419200" cy="2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18" type="title"/>
          </p:nvPr>
        </p:nvSpPr>
        <p:spPr>
          <a:xfrm>
            <a:off x="4233600" y="1714563"/>
            <a:ext cx="658500" cy="6402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1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19" type="subTitle"/>
          </p:nvPr>
        </p:nvSpPr>
        <p:spPr>
          <a:xfrm>
            <a:off x="5094900" y="2614500"/>
            <a:ext cx="24192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20" type="subTitle"/>
          </p:nvPr>
        </p:nvSpPr>
        <p:spPr>
          <a:xfrm>
            <a:off x="5094900" y="2986350"/>
            <a:ext cx="2419200" cy="2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21" type="title"/>
          </p:nvPr>
        </p:nvSpPr>
        <p:spPr>
          <a:xfrm>
            <a:off x="4236800" y="2572220"/>
            <a:ext cx="658500" cy="6402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1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list">
  <p:cSld name="CUSTOM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4"/>
          <p:cNvSpPr txBox="1"/>
          <p:nvPr>
            <p:ph type="ctrTitle"/>
          </p:nvPr>
        </p:nvSpPr>
        <p:spPr>
          <a:xfrm>
            <a:off x="1597800" y="487650"/>
            <a:ext cx="59334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2" type="subTitle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3" type="subTitle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4" type="body"/>
          </p:nvPr>
        </p:nvSpPr>
        <p:spPr>
          <a:xfrm>
            <a:off x="720000" y="2148093"/>
            <a:ext cx="4176000" cy="25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B3E55"/>
              </a:buClr>
              <a:buSzPts val="1400"/>
              <a:buFont typeface="Montserra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400"/>
              <a:buFont typeface="Montserrat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400"/>
              <a:buFont typeface="Montserrat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400"/>
              <a:buFont typeface="Montserra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400"/>
              <a:buFont typeface="Montserra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400"/>
              <a:buFont typeface="Montserrat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400"/>
              <a:buFont typeface="Montserrat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400"/>
              <a:buFont typeface="Montserrat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400"/>
              <a:buFont typeface="Montserrat"/>
              <a:buChar char="■"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5" type="subTitle"/>
          </p:nvPr>
        </p:nvSpPr>
        <p:spPr>
          <a:xfrm>
            <a:off x="720000" y="1788624"/>
            <a:ext cx="4176000" cy="31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5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2" type="subTitle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3" type="subTitle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4" type="subTitle"/>
          </p:nvPr>
        </p:nvSpPr>
        <p:spPr>
          <a:xfrm flipH="1">
            <a:off x="5990400" y="3463550"/>
            <a:ext cx="1545300" cy="32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5" type="subTitle"/>
          </p:nvPr>
        </p:nvSpPr>
        <p:spPr>
          <a:xfrm>
            <a:off x="5990400" y="3834750"/>
            <a:ext cx="24192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6" type="subTitle"/>
          </p:nvPr>
        </p:nvSpPr>
        <p:spPr>
          <a:xfrm flipH="1">
            <a:off x="3355200" y="3463550"/>
            <a:ext cx="1545300" cy="32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7" type="subTitle"/>
          </p:nvPr>
        </p:nvSpPr>
        <p:spPr>
          <a:xfrm>
            <a:off x="3355200" y="3834750"/>
            <a:ext cx="24192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8" type="subTitle"/>
          </p:nvPr>
        </p:nvSpPr>
        <p:spPr>
          <a:xfrm flipH="1">
            <a:off x="720000" y="3463550"/>
            <a:ext cx="1545300" cy="32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9" type="subTitle"/>
          </p:nvPr>
        </p:nvSpPr>
        <p:spPr>
          <a:xfrm>
            <a:off x="720000" y="3834450"/>
            <a:ext cx="2419200" cy="8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type="ctrTitle"/>
          </p:nvPr>
        </p:nvSpPr>
        <p:spPr>
          <a:xfrm>
            <a:off x="3592488" y="487650"/>
            <a:ext cx="27903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hasCustomPrompt="1" idx="13" type="title"/>
          </p:nvPr>
        </p:nvSpPr>
        <p:spPr>
          <a:xfrm>
            <a:off x="2561175" y="487650"/>
            <a:ext cx="8154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hasCustomPrompt="1" type="title"/>
          </p:nvPr>
        </p:nvSpPr>
        <p:spPr>
          <a:xfrm>
            <a:off x="720000" y="1626363"/>
            <a:ext cx="2419200" cy="55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720000" y="2182509"/>
            <a:ext cx="2419200" cy="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2" type="ctrTitle"/>
          </p:nvPr>
        </p:nvSpPr>
        <p:spPr>
          <a:xfrm>
            <a:off x="1597800" y="487650"/>
            <a:ext cx="59334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16" name="Google Shape;116;p16"/>
          <p:cNvSpPr txBox="1"/>
          <p:nvPr>
            <p:ph idx="3" type="subTitle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4" type="subTitle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idx="5" type="subTitle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9" name="Google Shape;119;p16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6"/>
          <p:cNvSpPr txBox="1"/>
          <p:nvPr>
            <p:ph hasCustomPrompt="1" idx="6" type="title"/>
          </p:nvPr>
        </p:nvSpPr>
        <p:spPr>
          <a:xfrm>
            <a:off x="720000" y="2483175"/>
            <a:ext cx="2419200" cy="55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6"/>
          <p:cNvSpPr txBox="1"/>
          <p:nvPr>
            <p:ph idx="7" type="subTitle"/>
          </p:nvPr>
        </p:nvSpPr>
        <p:spPr>
          <a:xfrm>
            <a:off x="720000" y="3039321"/>
            <a:ext cx="2419200" cy="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hasCustomPrompt="1" idx="8" type="title"/>
          </p:nvPr>
        </p:nvSpPr>
        <p:spPr>
          <a:xfrm>
            <a:off x="720000" y="3392388"/>
            <a:ext cx="2419200" cy="55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6"/>
          <p:cNvSpPr txBox="1"/>
          <p:nvPr>
            <p:ph idx="9" type="subTitle"/>
          </p:nvPr>
        </p:nvSpPr>
        <p:spPr>
          <a:xfrm>
            <a:off x="720000" y="3948534"/>
            <a:ext cx="2419200" cy="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17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1598400" y="3973388"/>
            <a:ext cx="2059500" cy="6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2" type="subTitle"/>
          </p:nvPr>
        </p:nvSpPr>
        <p:spPr>
          <a:xfrm>
            <a:off x="1598400" y="3111988"/>
            <a:ext cx="20595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3" type="subTitle"/>
          </p:nvPr>
        </p:nvSpPr>
        <p:spPr>
          <a:xfrm>
            <a:off x="1598400" y="2261363"/>
            <a:ext cx="2059500" cy="6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4" type="subTitle"/>
          </p:nvPr>
        </p:nvSpPr>
        <p:spPr>
          <a:xfrm>
            <a:off x="5112000" y="2261363"/>
            <a:ext cx="2059500" cy="6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5" type="subTitle"/>
          </p:nvPr>
        </p:nvSpPr>
        <p:spPr>
          <a:xfrm>
            <a:off x="5112000" y="3111988"/>
            <a:ext cx="20595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6" type="subTitle"/>
          </p:nvPr>
        </p:nvSpPr>
        <p:spPr>
          <a:xfrm>
            <a:off x="5112000" y="3974831"/>
            <a:ext cx="2059500" cy="6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type="ctrTitle"/>
          </p:nvPr>
        </p:nvSpPr>
        <p:spPr>
          <a:xfrm>
            <a:off x="1597800" y="487650"/>
            <a:ext cx="59334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idx="7" type="subTitle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8" type="subTitle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9" type="subTitle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3" type="subTitle"/>
          </p:nvPr>
        </p:nvSpPr>
        <p:spPr>
          <a:xfrm>
            <a:off x="720000" y="1819656"/>
            <a:ext cx="2937900" cy="31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14" type="subTitle"/>
          </p:nvPr>
        </p:nvSpPr>
        <p:spPr>
          <a:xfrm>
            <a:off x="4233600" y="1819656"/>
            <a:ext cx="2937900" cy="31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5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18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type="ctrTitle"/>
          </p:nvPr>
        </p:nvSpPr>
        <p:spPr>
          <a:xfrm>
            <a:off x="1597800" y="487650"/>
            <a:ext cx="59334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" type="subTitle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2" type="subTitle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3" type="subTitle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4" type="subTitle"/>
          </p:nvPr>
        </p:nvSpPr>
        <p:spPr>
          <a:xfrm flipH="1">
            <a:off x="720000" y="3827557"/>
            <a:ext cx="3266400" cy="28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5" type="subTitle"/>
          </p:nvPr>
        </p:nvSpPr>
        <p:spPr>
          <a:xfrm>
            <a:off x="720000" y="4189357"/>
            <a:ext cx="32664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6" type="subTitle"/>
          </p:nvPr>
        </p:nvSpPr>
        <p:spPr>
          <a:xfrm flipH="1">
            <a:off x="4233900" y="2190400"/>
            <a:ext cx="3297000" cy="28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7" type="subTitle"/>
          </p:nvPr>
        </p:nvSpPr>
        <p:spPr>
          <a:xfrm>
            <a:off x="4233600" y="2548213"/>
            <a:ext cx="32970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8" type="subTitle"/>
          </p:nvPr>
        </p:nvSpPr>
        <p:spPr>
          <a:xfrm flipH="1">
            <a:off x="720130" y="2190100"/>
            <a:ext cx="3297300" cy="28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9" type="subTitle"/>
          </p:nvPr>
        </p:nvSpPr>
        <p:spPr>
          <a:xfrm>
            <a:off x="720170" y="2550613"/>
            <a:ext cx="32973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13" type="subTitle"/>
          </p:nvPr>
        </p:nvSpPr>
        <p:spPr>
          <a:xfrm flipH="1">
            <a:off x="4233900" y="3827557"/>
            <a:ext cx="3297000" cy="28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8"/>
          <p:cNvSpPr txBox="1"/>
          <p:nvPr>
            <p:ph idx="14" type="subTitle"/>
          </p:nvPr>
        </p:nvSpPr>
        <p:spPr>
          <a:xfrm>
            <a:off x="4233600" y="4189357"/>
            <a:ext cx="32970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19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19"/>
          <p:cNvSpPr txBox="1"/>
          <p:nvPr>
            <p:ph idx="1" type="subTitle"/>
          </p:nvPr>
        </p:nvSpPr>
        <p:spPr>
          <a:xfrm>
            <a:off x="720000" y="2217025"/>
            <a:ext cx="2419200" cy="12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type="ctrTitle"/>
          </p:nvPr>
        </p:nvSpPr>
        <p:spPr>
          <a:xfrm>
            <a:off x="1597800" y="487650"/>
            <a:ext cx="59334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idx="2" type="subTitle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3" type="subTitle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9"/>
          <p:cNvSpPr txBox="1"/>
          <p:nvPr>
            <p:ph idx="4" type="subTitle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7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0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0"/>
          <p:cNvSpPr txBox="1"/>
          <p:nvPr>
            <p:ph idx="1" type="subTitle"/>
          </p:nvPr>
        </p:nvSpPr>
        <p:spPr>
          <a:xfrm>
            <a:off x="720000" y="3706160"/>
            <a:ext cx="2419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2" type="subTitle"/>
          </p:nvPr>
        </p:nvSpPr>
        <p:spPr>
          <a:xfrm>
            <a:off x="720000" y="3039051"/>
            <a:ext cx="10191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3" type="subTitle"/>
          </p:nvPr>
        </p:nvSpPr>
        <p:spPr>
          <a:xfrm>
            <a:off x="720000" y="3306063"/>
            <a:ext cx="1114500" cy="3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type="ctrTitle"/>
          </p:nvPr>
        </p:nvSpPr>
        <p:spPr>
          <a:xfrm>
            <a:off x="1597800" y="487650"/>
            <a:ext cx="59334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65" name="Google Shape;165;p20"/>
          <p:cNvSpPr txBox="1"/>
          <p:nvPr>
            <p:ph idx="4" type="subTitle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0"/>
          <p:cNvSpPr txBox="1"/>
          <p:nvPr>
            <p:ph idx="5" type="subTitle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0"/>
          <p:cNvSpPr txBox="1"/>
          <p:nvPr>
            <p:ph idx="6" type="subTitle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idx="7" type="subTitle"/>
          </p:nvPr>
        </p:nvSpPr>
        <p:spPr>
          <a:xfrm>
            <a:off x="3355200" y="3706160"/>
            <a:ext cx="2419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0"/>
          <p:cNvSpPr txBox="1"/>
          <p:nvPr>
            <p:ph idx="8" type="subTitle"/>
          </p:nvPr>
        </p:nvSpPr>
        <p:spPr>
          <a:xfrm>
            <a:off x="3355200" y="3039051"/>
            <a:ext cx="10191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0"/>
          <p:cNvSpPr txBox="1"/>
          <p:nvPr>
            <p:ph idx="9" type="subTitle"/>
          </p:nvPr>
        </p:nvSpPr>
        <p:spPr>
          <a:xfrm>
            <a:off x="3355200" y="3306063"/>
            <a:ext cx="1114500" cy="3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0"/>
          <p:cNvSpPr txBox="1"/>
          <p:nvPr>
            <p:ph idx="13" type="subTitle"/>
          </p:nvPr>
        </p:nvSpPr>
        <p:spPr>
          <a:xfrm>
            <a:off x="5991850" y="3706160"/>
            <a:ext cx="2419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4" type="subTitle"/>
          </p:nvPr>
        </p:nvSpPr>
        <p:spPr>
          <a:xfrm>
            <a:off x="5991850" y="3039051"/>
            <a:ext cx="10191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0"/>
          <p:cNvSpPr txBox="1"/>
          <p:nvPr>
            <p:ph idx="15" type="subTitle"/>
          </p:nvPr>
        </p:nvSpPr>
        <p:spPr>
          <a:xfrm>
            <a:off x="5991850" y="3306063"/>
            <a:ext cx="1114500" cy="3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597200" y="487650"/>
            <a:ext cx="5934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b="1" sz="2800">
                <a:solidFill>
                  <a:schemeClr val="dk1"/>
                </a:solidFill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type="title"/>
          </p:nvPr>
        </p:nvSpPr>
        <p:spPr>
          <a:xfrm>
            <a:off x="1598400" y="2253600"/>
            <a:ext cx="662400" cy="640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2" type="ctrTitle"/>
          </p:nvPr>
        </p:nvSpPr>
        <p:spPr>
          <a:xfrm>
            <a:off x="1598400" y="3168025"/>
            <a:ext cx="4102500" cy="525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3" type="subTitle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4" type="subTitle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5" type="subTitle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1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1"/>
          <p:cNvSpPr txBox="1"/>
          <p:nvPr>
            <p:ph idx="1" type="subTitle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2" type="subTitle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1"/>
          <p:cNvSpPr txBox="1"/>
          <p:nvPr>
            <p:ph idx="3" type="subTitle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1"/>
          <p:cNvSpPr txBox="1"/>
          <p:nvPr>
            <p:ph idx="4" type="subTitle"/>
          </p:nvPr>
        </p:nvSpPr>
        <p:spPr>
          <a:xfrm>
            <a:off x="5106277" y="1860175"/>
            <a:ext cx="3297600" cy="10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1"/>
          <p:cNvSpPr txBox="1"/>
          <p:nvPr>
            <p:ph type="ctrTitle"/>
          </p:nvPr>
        </p:nvSpPr>
        <p:spPr>
          <a:xfrm>
            <a:off x="1597800" y="448860"/>
            <a:ext cx="59334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 sz="35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81" name="Google Shape;181;p21"/>
          <p:cNvSpPr txBox="1"/>
          <p:nvPr/>
        </p:nvSpPr>
        <p:spPr>
          <a:xfrm>
            <a:off x="5112000" y="3472392"/>
            <a:ext cx="29622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CREDITS: This presentation template was created by </a:t>
            </a:r>
            <a:r>
              <a:rPr b="1" lang="en" sz="1200"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2"/>
              </a:rPr>
              <a:t>Slidesgo</a:t>
            </a: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, including icons by </a:t>
            </a:r>
            <a:r>
              <a:rPr b="1" lang="en" sz="1200"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Flaticon</a:t>
            </a: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, and infographics &amp; images by</a:t>
            </a:r>
            <a:r>
              <a:rPr b="1" lang="en" sz="12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" sz="1200"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Freepik</a:t>
            </a:r>
            <a:endParaRPr b="1"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ctrTitle"/>
          </p:nvPr>
        </p:nvSpPr>
        <p:spPr>
          <a:xfrm>
            <a:off x="1597800" y="487650"/>
            <a:ext cx="59334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84" name="Google Shape;184;p22"/>
          <p:cNvSpPr txBox="1"/>
          <p:nvPr>
            <p:ph idx="1" type="subTitle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2"/>
          <p:cNvSpPr txBox="1"/>
          <p:nvPr>
            <p:ph idx="2" type="subTitle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2"/>
          <p:cNvSpPr txBox="1"/>
          <p:nvPr>
            <p:ph idx="3" type="subTitle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2"/>
          <p:cNvSpPr txBox="1"/>
          <p:nvPr>
            <p:ph idx="4" type="body"/>
          </p:nvPr>
        </p:nvSpPr>
        <p:spPr>
          <a:xfrm>
            <a:off x="720000" y="2194560"/>
            <a:ext cx="3297600" cy="25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 sz="12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 sz="12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9pPr>
          </a:lstStyle>
          <a:p/>
        </p:txBody>
      </p:sp>
      <p:sp>
        <p:nvSpPr>
          <p:cNvPr id="188" name="Google Shape;188;p22"/>
          <p:cNvSpPr txBox="1"/>
          <p:nvPr>
            <p:ph idx="5" type="subTitle"/>
          </p:nvPr>
        </p:nvSpPr>
        <p:spPr>
          <a:xfrm>
            <a:off x="720000" y="1822800"/>
            <a:ext cx="3297600" cy="31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9" name="Google Shape;189;p22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ctrTitle"/>
          </p:nvPr>
        </p:nvSpPr>
        <p:spPr>
          <a:xfrm>
            <a:off x="1597800" y="487650"/>
            <a:ext cx="59334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92" name="Google Shape;192;p23"/>
          <p:cNvSpPr txBox="1"/>
          <p:nvPr>
            <p:ph idx="1" type="subTitle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3"/>
          <p:cNvSpPr txBox="1"/>
          <p:nvPr>
            <p:ph idx="2" type="subTitle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3" type="subTitle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3"/>
          <p:cNvSpPr txBox="1"/>
          <p:nvPr>
            <p:ph idx="4" type="body"/>
          </p:nvPr>
        </p:nvSpPr>
        <p:spPr>
          <a:xfrm>
            <a:off x="720000" y="1983361"/>
            <a:ext cx="3297600" cy="26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 sz="12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 sz="12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9pPr>
          </a:lstStyle>
          <a:p/>
        </p:txBody>
      </p:sp>
      <p:sp>
        <p:nvSpPr>
          <p:cNvPr id="196" name="Google Shape;196;p23"/>
          <p:cNvSpPr txBox="1"/>
          <p:nvPr>
            <p:ph idx="5" type="subTitle"/>
          </p:nvPr>
        </p:nvSpPr>
        <p:spPr>
          <a:xfrm>
            <a:off x="720000" y="1610186"/>
            <a:ext cx="3297600" cy="31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3"/>
          <p:cNvSpPr txBox="1"/>
          <p:nvPr>
            <p:ph idx="6" type="body"/>
          </p:nvPr>
        </p:nvSpPr>
        <p:spPr>
          <a:xfrm>
            <a:off x="4233600" y="1983361"/>
            <a:ext cx="3297600" cy="26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  <a:defRPr sz="12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 sz="12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9pPr>
          </a:lstStyle>
          <a:p/>
        </p:txBody>
      </p:sp>
      <p:cxnSp>
        <p:nvCxnSpPr>
          <p:cNvPr id="198" name="Google Shape;198;p23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2" name="Google Shape;202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3" name="Google Shape;20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6" name="Google Shape;20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Google Shape;2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28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8"/>
          <p:cNvSpPr txBox="1"/>
          <p:nvPr>
            <p:ph type="ctrTitle"/>
          </p:nvPr>
        </p:nvSpPr>
        <p:spPr>
          <a:xfrm>
            <a:off x="1597800" y="441187"/>
            <a:ext cx="59334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14" name="Google Shape;214;p28"/>
          <p:cNvSpPr txBox="1"/>
          <p:nvPr>
            <p:ph idx="1" type="subTitle"/>
          </p:nvPr>
        </p:nvSpPr>
        <p:spPr>
          <a:xfrm>
            <a:off x="721200" y="1396800"/>
            <a:ext cx="7686600" cy="6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4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0000" y="1180800"/>
            <a:ext cx="7689600" cy="3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200"/>
              <a:buFont typeface="Montserrat"/>
              <a:buChar char="■"/>
              <a:defRPr sz="1200"/>
            </a:lvl9pPr>
          </a:lstStyle>
          <a:p/>
        </p:txBody>
      </p:sp>
      <p:sp>
        <p:nvSpPr>
          <p:cNvPr id="26" name="Google Shape;26;p4"/>
          <p:cNvSpPr txBox="1"/>
          <p:nvPr>
            <p:ph type="ctrTitle"/>
          </p:nvPr>
        </p:nvSpPr>
        <p:spPr>
          <a:xfrm>
            <a:off x="1600200" y="484632"/>
            <a:ext cx="59334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4233600" y="3452139"/>
            <a:ext cx="32976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720000" y="3452129"/>
            <a:ext cx="32976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4233600" y="3009496"/>
            <a:ext cx="3297600" cy="39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720000" y="3009488"/>
            <a:ext cx="3297600" cy="39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32" name="Google Shape;32;p5"/>
          <p:cNvSpPr txBox="1"/>
          <p:nvPr>
            <p:ph type="ctrTitle"/>
          </p:nvPr>
        </p:nvSpPr>
        <p:spPr>
          <a:xfrm>
            <a:off x="1599550" y="484632"/>
            <a:ext cx="59334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5" type="subTitle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6" type="subTitle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7" type="subTitle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6" name="Google Shape;36;p5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6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6"/>
          <p:cNvSpPr txBox="1"/>
          <p:nvPr>
            <p:ph type="ctrTitle"/>
          </p:nvPr>
        </p:nvSpPr>
        <p:spPr>
          <a:xfrm>
            <a:off x="734400" y="484632"/>
            <a:ext cx="76752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2" type="subTitle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3" type="subTitle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7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7"/>
          <p:cNvSpPr txBox="1"/>
          <p:nvPr>
            <p:ph type="ctrTitle"/>
          </p:nvPr>
        </p:nvSpPr>
        <p:spPr>
          <a:xfrm>
            <a:off x="3592488" y="487650"/>
            <a:ext cx="27903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2" type="subTitle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subTitle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5112000" y="3110400"/>
            <a:ext cx="3297600" cy="15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 sz="1400"/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 sz="12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hasCustomPrompt="1" idx="5" type="title"/>
          </p:nvPr>
        </p:nvSpPr>
        <p:spPr>
          <a:xfrm>
            <a:off x="2561175" y="487650"/>
            <a:ext cx="8154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1382400" y="2894400"/>
            <a:ext cx="6364800" cy="1072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9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6864300" y="1819650"/>
            <a:ext cx="1545300" cy="34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2" type="subTitle"/>
          </p:nvPr>
        </p:nvSpPr>
        <p:spPr>
          <a:xfrm>
            <a:off x="6864300" y="2202475"/>
            <a:ext cx="1545300" cy="15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type="ctrTitle"/>
          </p:nvPr>
        </p:nvSpPr>
        <p:spPr>
          <a:xfrm>
            <a:off x="1597800" y="487650"/>
            <a:ext cx="59334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3" type="subTitle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4" type="subTitle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5" type="subTitle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6" type="subTitle"/>
          </p:nvPr>
        </p:nvSpPr>
        <p:spPr>
          <a:xfrm>
            <a:off x="722950" y="1819650"/>
            <a:ext cx="1540800" cy="34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7" type="subTitle"/>
          </p:nvPr>
        </p:nvSpPr>
        <p:spPr>
          <a:xfrm>
            <a:off x="722950" y="2202475"/>
            <a:ext cx="1540800" cy="15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ctrTitle"/>
          </p:nvPr>
        </p:nvSpPr>
        <p:spPr>
          <a:xfrm>
            <a:off x="3355200" y="3110400"/>
            <a:ext cx="5054400" cy="1493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b="1" sz="52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68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68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AdamCooke22/project_3" TargetMode="External"/><Relationship Id="rId4" Type="http://schemas.openxmlformats.org/officeDocument/2006/relationships/hyperlink" Target="https://pypi.org/project/gnews/" TargetMode="External"/><Relationship Id="rId9" Type="http://schemas.openxmlformats.org/officeDocument/2006/relationships/hyperlink" Target="https://streamlit.io/" TargetMode="External"/><Relationship Id="rId5" Type="http://schemas.openxmlformats.org/officeDocument/2006/relationships/hyperlink" Target="https://remix-project.org/" TargetMode="External"/><Relationship Id="rId6" Type="http://schemas.openxmlformats.org/officeDocument/2006/relationships/hyperlink" Target="https://trufflesuite.com/docs/ganache/quickstart/" TargetMode="External"/><Relationship Id="rId7" Type="http://schemas.openxmlformats.org/officeDocument/2006/relationships/hyperlink" Target="https://docs.openzeppelin.com/contracts/4.x/erc721" TargetMode="External"/><Relationship Id="rId8" Type="http://schemas.openxmlformats.org/officeDocument/2006/relationships/hyperlink" Target="https://docs.openzeppelin.com/contracts/4.x/api/utils#Counters" TargetMode="External"/><Relationship Id="rId10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ctrTitle"/>
          </p:nvPr>
        </p:nvSpPr>
        <p:spPr>
          <a:xfrm>
            <a:off x="721500" y="441175"/>
            <a:ext cx="7686600" cy="4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Ez As Py News</a:t>
            </a:r>
            <a:endParaRPr/>
          </a:p>
        </p:txBody>
      </p:sp>
      <p:pic>
        <p:nvPicPr>
          <p:cNvPr id="220" name="Google Shape;220;p29"/>
          <p:cNvPicPr preferRelativeResize="0"/>
          <p:nvPr/>
        </p:nvPicPr>
        <p:blipFill rotWithShape="1">
          <a:blip r:embed="rId3">
            <a:alphaModFix/>
          </a:blip>
          <a:srcRect b="33884" l="0" r="0" t="16043"/>
          <a:stretch/>
        </p:blipFill>
        <p:spPr>
          <a:xfrm>
            <a:off x="721500" y="2037600"/>
            <a:ext cx="7686600" cy="25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 txBox="1"/>
          <p:nvPr>
            <p:ph idx="1" type="subTitle"/>
          </p:nvPr>
        </p:nvSpPr>
        <p:spPr>
          <a:xfrm>
            <a:off x="721200" y="1396800"/>
            <a:ext cx="7686600" cy="6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“Get your daily slice of news with EAP News”</a:t>
            </a:r>
            <a:endParaRPr/>
          </a:p>
        </p:txBody>
      </p:sp>
      <p:sp>
        <p:nvSpPr>
          <p:cNvPr id="222" name="Google Shape;222;p29"/>
          <p:cNvSpPr txBox="1"/>
          <p:nvPr/>
        </p:nvSpPr>
        <p:spPr>
          <a:xfrm>
            <a:off x="720000" y="1043500"/>
            <a:ext cx="21672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Wednesday 12</a:t>
            </a:r>
            <a:r>
              <a:rPr lang="en" sz="120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/07/2022</a:t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2134500" y="1043488"/>
            <a:ext cx="48750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Adam Cooke, Isaiah Robinson, Nia Robinson</a:t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001</a:t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600" y="0"/>
            <a:ext cx="5170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>
            <p:ph idx="1" type="body"/>
          </p:nvPr>
        </p:nvSpPr>
        <p:spPr>
          <a:xfrm>
            <a:off x="483175" y="1505925"/>
            <a:ext cx="4490100" cy="28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Dashboard widgets displaying financial statistics and trends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Search capability that requires user input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Search by Topic filters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App Login (username/password) connected to Membership Token and then re-routes to news articles and dashboard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Scale membership subscriptions (lifetime, yearly, monthly, weekly)</a:t>
            </a:r>
            <a:endParaRPr sz="1400"/>
          </a:p>
        </p:txBody>
      </p:sp>
      <p:sp>
        <p:nvSpPr>
          <p:cNvPr id="293" name="Google Shape;293;p39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720000" y="1043500"/>
            <a:ext cx="21330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Wednesday 12/07/2022</a:t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2394900" y="1044400"/>
            <a:ext cx="43542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Adam Cooke, Isaiah Robinson, Nia Robinson</a:t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001</a:t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7" name="Google Shape;297;p39"/>
          <p:cNvSpPr txBox="1"/>
          <p:nvPr>
            <p:ph type="ctrTitle"/>
          </p:nvPr>
        </p:nvSpPr>
        <p:spPr>
          <a:xfrm>
            <a:off x="734400" y="484632"/>
            <a:ext cx="7675200" cy="4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Development / Next Steps</a:t>
            </a:r>
            <a:endParaRPr/>
          </a:p>
        </p:txBody>
      </p:sp>
      <p:pic>
        <p:nvPicPr>
          <p:cNvPr id="298" name="Google Shape;2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275" y="2031375"/>
            <a:ext cx="3484900" cy="18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idx="1" type="body"/>
          </p:nvPr>
        </p:nvSpPr>
        <p:spPr>
          <a:xfrm>
            <a:off x="720000" y="1518625"/>
            <a:ext cx="7689600" cy="26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GitHub: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https://github.com/AdamCooke22/project_3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GNews: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https://pypi.org/project/gnews/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Remix: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https://remix-project.org/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Ganache: 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https://trufflesuite.com/docs/ganache/quickstart/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ERC-721: </a:t>
            </a:r>
            <a:r>
              <a:rPr lang="en" sz="1400" u="sng">
                <a:solidFill>
                  <a:schemeClr val="hlink"/>
                </a:solidFill>
                <a:hlinkClick r:id="rId7"/>
              </a:rPr>
              <a:t>https://docs.openzeppelin.com/contracts/4.x/erc721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Counters: </a:t>
            </a:r>
            <a:r>
              <a:rPr lang="en" sz="1400" u="sng">
                <a:solidFill>
                  <a:schemeClr val="hlink"/>
                </a:solidFill>
                <a:hlinkClick r:id="rId8"/>
              </a:rPr>
              <a:t>https://docs.openzeppelin.com/contracts/4.x/api/utils#Counters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Streamlit: </a:t>
            </a:r>
            <a:r>
              <a:rPr lang="en" sz="1400" u="sng">
                <a:solidFill>
                  <a:schemeClr val="hlink"/>
                </a:solidFill>
                <a:hlinkClick r:id="rId9"/>
              </a:rPr>
              <a:t>https://streamlit.io/</a:t>
            </a:r>
            <a:endParaRPr sz="1400"/>
          </a:p>
        </p:txBody>
      </p:sp>
      <p:sp>
        <p:nvSpPr>
          <p:cNvPr id="304" name="Google Shape;304;p40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5" name="Google Shape;305;p40"/>
          <p:cNvSpPr txBox="1"/>
          <p:nvPr/>
        </p:nvSpPr>
        <p:spPr>
          <a:xfrm>
            <a:off x="720000" y="1043500"/>
            <a:ext cx="17496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Wednesday 12/07/2022</a:t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6" name="Google Shape;306;p40"/>
          <p:cNvSpPr txBox="1"/>
          <p:nvPr/>
        </p:nvSpPr>
        <p:spPr>
          <a:xfrm>
            <a:off x="2706750" y="1044100"/>
            <a:ext cx="37305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Adam Cooke, Isaiah Robinson, Nia Robinson</a:t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7" name="Google Shape;307;p40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001</a:t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8" name="Google Shape;308;p40"/>
          <p:cNvSpPr txBox="1"/>
          <p:nvPr>
            <p:ph type="ctrTitle"/>
          </p:nvPr>
        </p:nvSpPr>
        <p:spPr>
          <a:xfrm>
            <a:off x="734400" y="484632"/>
            <a:ext cx="7675200" cy="4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pic>
        <p:nvPicPr>
          <p:cNvPr id="309" name="Google Shape;309;p40"/>
          <p:cNvPicPr preferRelativeResize="0"/>
          <p:nvPr/>
        </p:nvPicPr>
        <p:blipFill>
          <a:blip r:embed="rId10">
            <a:alphaModFix amt="91000"/>
          </a:blip>
          <a:stretch>
            <a:fillRect/>
          </a:stretch>
        </p:blipFill>
        <p:spPr>
          <a:xfrm>
            <a:off x="4336888" y="2950513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720000" y="1518625"/>
            <a:ext cx="7689600" cy="26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On average people </a:t>
            </a:r>
            <a:r>
              <a:rPr lang="en" sz="1400"/>
              <a:t>spend around 70-80 minutes a day consuming news.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With Ez As Py News, you have access to the most important news articles at your disposal and in one, easy, and convenient place.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0" name="Google Shape;230;p30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720000" y="1043500"/>
            <a:ext cx="30234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Wednesday 12/07/2022</a:t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2671050" y="1044100"/>
            <a:ext cx="36330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Adam Cooke, Isaiah Robinson, Nia Robinson</a:t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001</a:t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4" name="Google Shape;234;p30"/>
          <p:cNvSpPr txBox="1"/>
          <p:nvPr>
            <p:ph type="ctrTitle"/>
          </p:nvPr>
        </p:nvSpPr>
        <p:spPr>
          <a:xfrm>
            <a:off x="734400" y="484632"/>
            <a:ext cx="7675200" cy="4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Elevator Pitch</a:t>
            </a:r>
            <a:endParaRPr/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3">
            <a:alphaModFix amt="92000"/>
          </a:blip>
          <a:stretch>
            <a:fillRect/>
          </a:stretch>
        </p:blipFill>
        <p:spPr>
          <a:xfrm>
            <a:off x="2743725" y="2648900"/>
            <a:ext cx="3487651" cy="19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720000" y="1518625"/>
            <a:ext cx="7689600" cy="3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Tech Used: 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>
                <a:solidFill>
                  <a:schemeClr val="dk1"/>
                </a:solidFill>
              </a:rPr>
              <a:t>Github, Google Colab, Python, Gnews, Pandas, Streamlit, Web3, Ganache, Remix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Breakdown of tasks and roles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Pulled the data from Gnews, put it in DataFrames, cleaned it up by filtering unwanted columns.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Created a web interface using streamlit. Included the dataframes on individual tabs.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Created a smart contract that allows for the “minting” of certificates of membership, and creating an interface that can interact with the contract.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Challenges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Converting Gnews Json data into panda dataframes, contract integration with Web3.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Successes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Collected data from new library, streamlit configuration with tabs.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720000" y="1043650"/>
            <a:ext cx="20940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Wednesday </a:t>
            </a:r>
            <a:r>
              <a:rPr lang="en" sz="120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 12/07/2022</a:t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2089500" y="1044100"/>
            <a:ext cx="49650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Adam Cooke, Isaiah Robinson, Nia Robinson</a:t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001</a:t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5" name="Google Shape;245;p31"/>
          <p:cNvSpPr txBox="1"/>
          <p:nvPr>
            <p:ph type="ctrTitle"/>
          </p:nvPr>
        </p:nvSpPr>
        <p:spPr>
          <a:xfrm>
            <a:off x="734400" y="484632"/>
            <a:ext cx="7675200" cy="4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Processes</a:t>
            </a:r>
            <a:endParaRPr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6883200" y="3853825"/>
            <a:ext cx="2260800" cy="12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720000" y="1518625"/>
            <a:ext cx="7689600" cy="26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This project consists of two streamlit applications. One for the user to purchase their certificate of membership, and the other for using the news services.</a:t>
            </a:r>
            <a:endParaRPr sz="1400"/>
          </a:p>
        </p:txBody>
      </p:sp>
      <p:sp>
        <p:nvSpPr>
          <p:cNvPr id="252" name="Google Shape;252;p32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720000" y="1043500"/>
            <a:ext cx="18990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Wednesday 12/07/2022</a:t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2381700" y="1043950"/>
            <a:ext cx="43806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Adam Cooke, Isaiah Robinson, Nia Robinson</a:t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001</a:t>
            </a: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" name="Google Shape;256;p32"/>
          <p:cNvSpPr txBox="1"/>
          <p:nvPr>
            <p:ph type="ctrTitle"/>
          </p:nvPr>
        </p:nvSpPr>
        <p:spPr>
          <a:xfrm>
            <a:off x="734400" y="484632"/>
            <a:ext cx="7675200" cy="4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Demonstrations</a:t>
            </a:r>
            <a:endParaRPr/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2559350" y="2352375"/>
            <a:ext cx="4025300" cy="20126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4000" fadeDir="5400012" kx="0" rotWithShape="0" algn="bl" stA="93000" stPos="0" sy="-100000" ky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387" y="0"/>
            <a:ext cx="52552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 Daily News by Slidesgo">
  <a:themeElements>
    <a:clrScheme name="Simple Light">
      <a:dk1>
        <a:srgbClr val="1C2226"/>
      </a:dk1>
      <a:lt1>
        <a:srgbClr val="F1EEED"/>
      </a:lt1>
      <a:dk2>
        <a:srgbClr val="1C2226"/>
      </a:dk2>
      <a:lt2>
        <a:srgbClr val="888C8C"/>
      </a:lt2>
      <a:accent1>
        <a:srgbClr val="D9D9D9"/>
      </a:accent1>
      <a:accent2>
        <a:srgbClr val="1C2226"/>
      </a:accent2>
      <a:accent3>
        <a:srgbClr val="595C5C"/>
      </a:accent3>
      <a:accent4>
        <a:srgbClr val="888C8C"/>
      </a:accent4>
      <a:accent5>
        <a:srgbClr val="C7C7C7"/>
      </a:accent5>
      <a:accent6>
        <a:srgbClr val="1C2226"/>
      </a:accent6>
      <a:hlink>
        <a:srgbClr val="1C22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